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52F9-FBCE-CD1B-5288-8AC47F4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7FC56-392B-4AF1-3331-CA1D67366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2306-7AA0-9F74-EC77-71015404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E0009-FAF0-A833-CF56-13DC10F1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8C7F-E78D-3263-87F6-CA92E2E5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7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1B58-263F-E97B-0769-54DF2D1D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686F6-8B76-C744-5629-898508645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9A6E-D408-5D24-0C64-7B3D1BFA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A6FF8-E05C-3438-CA0E-E8A43FBA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5812-5364-EA38-7F10-D86CA577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47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57E0FD-47E8-8225-99BB-B387257AC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03D36-440E-15B3-ACCC-B37992012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68056-44D7-1752-2AED-DF45BB6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D542-2ADF-0EFA-9D84-AFC5544F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D043-BEA5-08DF-E682-1D4F8F5B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2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46E0-04AB-6765-8BD4-451D24B3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B42D-DE30-62E9-164F-A87558C49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0113-5ADB-31F6-E498-3BA1F29B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CB3A3-2C49-28B2-57A6-B9E38E03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97E29-243B-657D-0608-D14A5075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6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1197-FD1D-B3DF-6FDD-C3059875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BF402-292F-555A-59E6-7EB6B82B0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35609-9888-59EB-CADD-0C74A0FC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89E86-9552-39B8-1312-6F2E258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9104A-58A3-EA84-1CD8-8CD348FE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04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3332-423D-B8D6-9913-A3E91766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3D82-1979-AA7C-391D-6A4496CB3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550F1-579D-D036-9B21-D93D032D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72902-27AD-7AE4-5D2F-79F2F947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8AB34-5369-200B-28A7-1DCECEFB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B53ED-200E-47DD-00E9-90E21158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34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4F03-705A-0200-E752-3BF1C9F3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9D25-B70C-A4A4-0D4D-CE4268D43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5B0A2-C0EB-092B-2CD2-F4B50603B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A4A18-EE7D-DB9A-F6D0-0EBFF63CB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4A9F5-EE98-A0A2-DE68-82EE7A77B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B4CFA-823B-0C6F-A28F-0F1B4F10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962F0-B391-6FD6-695A-BE7E55B8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42E30-61FA-9B49-AACB-F65C1334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4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0DA7-55AA-D02C-9486-2AF7F740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89FC8F-C4CE-E744-A5E7-CB5966C7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A6705-6318-A7B6-9954-AB4F06D6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3911F-80AD-E89C-58A9-77F56EA8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7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561B9-961E-E021-2443-087420D1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CD58F-4118-EC10-29D1-1AE97AA0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809F1-5358-0008-05C7-6BD9FD0E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46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F247-749B-7658-ED45-7F45A8F3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2567-BF9E-A78C-1C84-FCDFE71F0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AD677-89CA-1D34-7210-307C557D5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5BB34-AD8E-7F79-0477-FFEAB46A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D823B-B411-2B57-459B-4B79C36A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FFC37-98B0-EF98-DF72-689DFDCB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7328-6208-A665-0A34-613DEB73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5B186-F91B-F57C-CB3F-EB45F438F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2CA12-AAC6-3DE5-249A-E54E2A069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C9801-CDBB-5087-12F8-994540C4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F0A4A-FF50-C332-B232-CFD5A041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30447-2E5E-74DA-61AA-87F61BA1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30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AD313-28AD-EF79-7E0E-A3F149F6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4370D-8EE4-2183-71AD-EF6364E5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8F5B-5BD0-969C-E79E-F4A1D1289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1111-EF2F-49D2-8F47-C0B3D4D3DAAC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B1782-E975-FB87-0A51-A1CDEB933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4043-BC5A-C522-4501-D40793C7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EAF4-3F77-4033-8A0B-066FD23BD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46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8862F-67B5-EECE-B433-E13B511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027" y="1952090"/>
            <a:ext cx="7669204" cy="31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5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AF34F-683A-8BE0-62DA-B33C43BB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91" y="647273"/>
            <a:ext cx="10217254" cy="58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6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3757C-1827-4BA2-B03E-7BAD93D8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72" y="981575"/>
            <a:ext cx="9268157" cy="4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F1776-7260-4504-AF18-3B8C195D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5" y="1377433"/>
            <a:ext cx="7804026" cy="50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96FD2-1D92-4000-8C63-A11F2E52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71487"/>
            <a:ext cx="113919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C2291B-6AAE-C008-99F3-6BDD279CDB78}"/>
              </a:ext>
            </a:extLst>
          </p:cNvPr>
          <p:cNvSpPr/>
          <p:nvPr/>
        </p:nvSpPr>
        <p:spPr>
          <a:xfrm>
            <a:off x="9626885" y="523982"/>
            <a:ext cx="1568523" cy="904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FD1D8-FFAF-C51F-A62C-12CA52D4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6" y="654978"/>
            <a:ext cx="11035335" cy="55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08B424-F45B-022A-113D-02776FC8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461"/>
            <a:ext cx="7320603" cy="5113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6E790-828F-5C3E-7C38-45DA3FC9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9022"/>
            <a:ext cx="5943600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1329EC-5F04-6177-4BE6-EDA7F60B5C44}"/>
              </a:ext>
            </a:extLst>
          </p:cNvPr>
          <p:cNvSpPr/>
          <p:nvPr/>
        </p:nvSpPr>
        <p:spPr>
          <a:xfrm>
            <a:off x="10276270" y="3051425"/>
            <a:ext cx="511595" cy="760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5F6FA-FE02-3F34-A11A-0D5463BAD35F}"/>
              </a:ext>
            </a:extLst>
          </p:cNvPr>
          <p:cNvSpPr/>
          <p:nvPr/>
        </p:nvSpPr>
        <p:spPr>
          <a:xfrm>
            <a:off x="10276270" y="3051425"/>
            <a:ext cx="511595" cy="6678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BC782-6B2C-DEB2-35C9-EB693ED126B5}"/>
              </a:ext>
            </a:extLst>
          </p:cNvPr>
          <p:cNvSpPr txBox="1"/>
          <p:nvPr/>
        </p:nvSpPr>
        <p:spPr>
          <a:xfrm>
            <a:off x="5157627" y="380144"/>
            <a:ext cx="1223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Cambria" panose="02040503050406030204" pitchFamily="18" charset="0"/>
                <a:ea typeface="Cambria" panose="02040503050406030204" pitchFamily="18" charset="0"/>
              </a:rPr>
              <a:t>GD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D4A06-8871-81DA-E884-13FC7E96E1F6}"/>
              </a:ext>
            </a:extLst>
          </p:cNvPr>
          <p:cNvSpPr txBox="1"/>
          <p:nvPr/>
        </p:nvSpPr>
        <p:spPr>
          <a:xfrm>
            <a:off x="9852196" y="2409022"/>
            <a:ext cx="848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dirty="0"/>
              <a:t>η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7805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4BE5C-5482-2A8C-EA63-C6FB180B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79" y="600821"/>
            <a:ext cx="8802842" cy="49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C6DB69-4AB1-D7B7-F13E-61A028C4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3" y="-325891"/>
            <a:ext cx="10045014" cy="336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3D53C1-FB7E-7414-F18B-B76E4D8F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16" y="3040447"/>
            <a:ext cx="9714119" cy="3817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B87F0-74E7-0FDA-95A5-D7B66D85B4B2}"/>
              </a:ext>
            </a:extLst>
          </p:cNvPr>
          <p:cNvSpPr txBox="1"/>
          <p:nvPr/>
        </p:nvSpPr>
        <p:spPr>
          <a:xfrm>
            <a:off x="73717" y="2659559"/>
            <a:ext cx="2541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Batch GD</a:t>
            </a:r>
          </a:p>
        </p:txBody>
      </p:sp>
    </p:spTree>
    <p:extLst>
      <p:ext uri="{BB962C8B-B14F-4D97-AF65-F5344CB8AC3E}">
        <p14:creationId xmlns:p14="http://schemas.microsoft.com/office/powerpoint/2010/main" val="315433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5A46F7-10C1-D0FC-3B80-394A465A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4" y="37368"/>
            <a:ext cx="6237376" cy="3907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B4759-5EB2-DEE4-E198-846EFD00C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23" y="2986302"/>
            <a:ext cx="6237377" cy="3907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CBF0CB-5C51-1249-E562-C783FB7D6AF3}"/>
              </a:ext>
            </a:extLst>
          </p:cNvPr>
          <p:cNvSpPr txBox="1"/>
          <p:nvPr/>
        </p:nvSpPr>
        <p:spPr>
          <a:xfrm>
            <a:off x="8221123" y="1469205"/>
            <a:ext cx="168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96515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3258E-1EC9-869A-1882-0F0532D2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438"/>
            <a:ext cx="6566975" cy="3333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1CF2A-CCC4-5C16-266D-638AB7757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38" y="181966"/>
            <a:ext cx="5805862" cy="344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D8BC5-240A-A2E5-5A95-3FB852A96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0" y="3565988"/>
            <a:ext cx="7469311" cy="32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37EB1-4E20-38D6-82B8-6912DAAD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98" y="818677"/>
            <a:ext cx="9684342" cy="5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4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3258E-1EC9-869A-1882-0F0532D2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438"/>
            <a:ext cx="6566975" cy="3333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1CF2A-CCC4-5C16-266D-638AB7757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38" y="181966"/>
            <a:ext cx="5805862" cy="344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D8BC5-240A-A2E5-5A95-3FB852A96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0" y="3565988"/>
            <a:ext cx="7469311" cy="3294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6699C-14B4-4D21-A45F-0FFBC2051893}"/>
              </a:ext>
            </a:extLst>
          </p:cNvPr>
          <p:cNvSpPr txBox="1"/>
          <p:nvPr/>
        </p:nvSpPr>
        <p:spPr>
          <a:xfrm>
            <a:off x="2984366" y="147225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BGD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4E7C1-53C6-5F89-7290-EE23DF0DE313}"/>
              </a:ext>
            </a:extLst>
          </p:cNvPr>
          <p:cNvSpPr txBox="1"/>
          <p:nvPr/>
        </p:nvSpPr>
        <p:spPr>
          <a:xfrm>
            <a:off x="9166536" y="108772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SGD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30478-02F3-292E-47B5-FDF49DF4BEB2}"/>
              </a:ext>
            </a:extLst>
          </p:cNvPr>
          <p:cNvSpPr txBox="1"/>
          <p:nvPr/>
        </p:nvSpPr>
        <p:spPr>
          <a:xfrm>
            <a:off x="9667981" y="5213431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MBGD</a:t>
            </a:r>
          </a:p>
        </p:txBody>
      </p:sp>
    </p:spTree>
    <p:extLst>
      <p:ext uri="{BB962C8B-B14F-4D97-AF65-F5344CB8AC3E}">
        <p14:creationId xmlns:p14="http://schemas.microsoft.com/office/powerpoint/2010/main" val="164509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3C594-E4AF-3FED-710C-BB5C96E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9" y="732591"/>
            <a:ext cx="10202387" cy="53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3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D0B6F-B131-5B4A-59E8-171B7975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15" y="934949"/>
            <a:ext cx="9460769" cy="53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2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6286F-AA71-1C4E-698E-F39BC705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07" y="863028"/>
            <a:ext cx="9459560" cy="5378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E73FC-4F50-399C-78F1-CD79EAAF6005}"/>
              </a:ext>
            </a:extLst>
          </p:cNvPr>
          <p:cNvSpPr txBox="1"/>
          <p:nvPr/>
        </p:nvSpPr>
        <p:spPr>
          <a:xfrm>
            <a:off x="3208389" y="1222624"/>
            <a:ext cx="5928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Learning rate is very small…</a:t>
            </a:r>
          </a:p>
        </p:txBody>
      </p:sp>
    </p:spTree>
    <p:extLst>
      <p:ext uri="{BB962C8B-B14F-4D97-AF65-F5344CB8AC3E}">
        <p14:creationId xmlns:p14="http://schemas.microsoft.com/office/powerpoint/2010/main" val="225281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F6FE5F-4A3B-995F-514A-EBEBE2A1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42" y="1181529"/>
            <a:ext cx="9834339" cy="5159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D6CE-AC31-A775-DC35-B2E076D9D2A7}"/>
              </a:ext>
            </a:extLst>
          </p:cNvPr>
          <p:cNvSpPr txBox="1"/>
          <p:nvPr/>
        </p:nvSpPr>
        <p:spPr>
          <a:xfrm>
            <a:off x="3398178" y="924942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Learning rate is too large…</a:t>
            </a:r>
          </a:p>
        </p:txBody>
      </p:sp>
    </p:spTree>
    <p:extLst>
      <p:ext uri="{BB962C8B-B14F-4D97-AF65-F5344CB8AC3E}">
        <p14:creationId xmlns:p14="http://schemas.microsoft.com/office/powerpoint/2010/main" val="133689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33A7F7-A038-022C-5707-1A68EC7BACED}"/>
              </a:ext>
            </a:extLst>
          </p:cNvPr>
          <p:cNvSpPr txBox="1"/>
          <p:nvPr/>
        </p:nvSpPr>
        <p:spPr>
          <a:xfrm>
            <a:off x="390419" y="585039"/>
            <a:ext cx="112399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4810" algn="ctr"/>
            <a:r>
              <a:rPr lang="en-US" sz="4400" b="1" i="0" u="none" strike="noStrike" baseline="0" dirty="0">
                <a:latin typeface="Cambria" panose="02040503050406030204" pitchFamily="18" charset="0"/>
              </a:rPr>
              <a:t>Can Gradient descent be used to find</a:t>
            </a:r>
            <a:endParaRPr lang="en-US" sz="4400" b="0" i="0" u="none" strike="noStrike" baseline="0" dirty="0">
              <a:latin typeface="Cambria" panose="02040503050406030204" pitchFamily="18" charset="0"/>
            </a:endParaRPr>
          </a:p>
          <a:p>
            <a:pPr marR="14840" algn="ctr"/>
            <a:r>
              <a:rPr lang="en-US" sz="4400" b="1" i="0" u="none" strike="noStrike" baseline="0" dirty="0">
                <a:latin typeface="Cambria" panose="02040503050406030204" pitchFamily="18" charset="0"/>
              </a:rPr>
              <a:t>optimal parameters for any function?</a:t>
            </a:r>
            <a:endParaRPr lang="en-US" sz="4400" b="0" i="0" u="none" strike="noStrike" baseline="0" dirty="0">
              <a:latin typeface="Cambria" panose="02040503050406030204" pitchFamily="18" charset="0"/>
            </a:endParaRPr>
          </a:p>
          <a:p>
            <a:endParaRPr lang="en-IN" sz="1000" b="0" i="0" u="none" strike="noStrike" baseline="0" dirty="0">
              <a:latin typeface="Cambria" panose="02040503050406030204" pitchFamily="18" charset="0"/>
            </a:endParaRPr>
          </a:p>
          <a:p>
            <a:pPr lvl="1"/>
            <a:r>
              <a:rPr lang="en-US" sz="32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			</a:t>
            </a:r>
          </a:p>
          <a:p>
            <a:pPr lvl="1"/>
            <a:endParaRPr lang="en-US" sz="32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32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			Only for the convex objective function</a:t>
            </a:r>
          </a:p>
          <a:p>
            <a:pPr lvl="1"/>
            <a:endParaRPr lang="en-US" sz="32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endParaRPr lang="en-IN" sz="1000" b="0" i="0" u="none" strike="noStrike" baseline="0" dirty="0">
              <a:latin typeface="Calibri" panose="020F0502020204030204" pitchFamily="34" charset="0"/>
            </a:endParaRPr>
          </a:p>
          <a:p>
            <a:pPr marR="1110" algn="just"/>
            <a:r>
              <a:rPr lang="en-US" sz="2800" b="1" i="0" u="none" strike="noStrike" baseline="0" dirty="0">
                <a:latin typeface="Cambria" panose="02040503050406030204" pitchFamily="18" charset="0"/>
              </a:rPr>
              <a:t>Gradient Descent (or any other optimization algorithm) is guaranteed to find the global minimum (if the learning rate is not too large and you wait long enough).</a:t>
            </a:r>
            <a:endParaRPr lang="en-US" sz="2800" b="0" i="0" u="none" strike="noStrike" baseline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0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23952-C55D-BB46-DC18-F435B97A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53" y="582856"/>
            <a:ext cx="9985493" cy="56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7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256FE-A8D7-E1D0-7656-D016E89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02" y="801384"/>
            <a:ext cx="8484795" cy="54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2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76</Words>
  <Application>Microsoft Office PowerPoint</Application>
  <PresentationFormat>Widescreen</PresentationFormat>
  <Paragraphs>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samui</dc:creator>
  <cp:lastModifiedBy>suman samui</cp:lastModifiedBy>
  <cp:revision>6</cp:revision>
  <dcterms:created xsi:type="dcterms:W3CDTF">2023-08-10T11:54:47Z</dcterms:created>
  <dcterms:modified xsi:type="dcterms:W3CDTF">2023-08-17T18:16:34Z</dcterms:modified>
</cp:coreProperties>
</file>